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0.39320388349514557</c:v>
                </c:pt>
                <c:pt idx="1">
                  <c:v>0.60679611650485432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0.39320388349514557</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8.2145936939119739</c:v>
                </c:pt>
                <c:pt idx="1">
                  <c:v>6.330711297635065</c:v>
                </c:pt>
                <c:pt idx="2">
                  <c:v>8.5188087578230949</c:v>
                </c:pt>
                <c:pt idx="3">
                  <c:v>8.8511324848940642</c:v>
                </c:pt>
                <c:pt idx="4">
                  <c:v>8.0439210435601307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7.4997028473626077</c:v>
                </c:pt>
                <c:pt idx="1">
                  <c:v>5.6787379006199714</c:v>
                </c:pt>
                <c:pt idx="2">
                  <c:v>8.0223137538176577</c:v>
                </c:pt>
                <c:pt idx="3">
                  <c:v>8.4070190049429687</c:v>
                </c:pt>
                <c:pt idx="4">
                  <c:v>7.6643467080392904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26-4B95-93E7-2B3EF77807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26-4B95-93E7-2B3EF77807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0.25700220940994178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0.29264729571069736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3.055196087163619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0.29264729571069648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7.2515438254351139E-2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4.6218276468785833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0.30995553277189369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0.23014959299360083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2.4027289719822615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0.23014959299360083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0.15746106824779016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5.3373890115639346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6.5950964192049968</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0B-46C7-8FCA-635AAC5927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0B-46C7-8FCA-635AAC5927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BB-4EE5-9B4A-CECD5040AD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BB-4EE5-9B4A-CECD5040AD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0.2261091793961425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0.40006280947672312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0.11153452020213184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1.1644045056957886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0.11153452020213095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0.40006280947672401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0.18116824016200006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6.6818116526380429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0.37898778020473145</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0.47544264177403495</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0.13254985386734841</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1.3838015960686434</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0.13254985386734841</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0.47544264177403495</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5.1883810351805337E-2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6.4602318621147097</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0.76621882494883131</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0.53140671533216111</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0.14815221915850607</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1.546688067553978</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0.14815221915850607</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0.27137670965598915</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6.6432457428622378</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5.621607338680028</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7.3117802140173396</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FA-46BF-9A3A-F6A8FD5C5B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FA-46BF-9A3A-F6A8FD5C5B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BE-4489-AAB4-64DA8DE3F8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BE-4489-AAB4-64DA8DE3F8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0.71299360487434704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0.68321268353671805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0.19047458811267592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1.9885275717060971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0.19047458811267592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0.68321268353671805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0.30996943242312902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5.621607338680028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0.3038977120160431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0.83769378205645584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0.23354276339803537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2.4381531877349785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0.23354276339803626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0.65411408047254316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5.5412510469022536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7.9927060655520759</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60-4F11-933A-C0CA1BED84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60-4F11-933A-C0CA1BED84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11-4086-914A-D80816CB3E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11-4086-914A-D80816CB3E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4.6162413329534857E-2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0.3933222650554713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0.10965530681334279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1.1447857855622843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0.10965530681334279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0.39332226505547219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1.386443703613871E-2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7.9927060655520759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8.4131848220234833</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9E-4DE3-BC9D-C74C39D0C1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9E-4DE3-BC9D-C74C39D0C1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D8-430A-84A8-D348964718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D8-430A-84A8-D348964718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F1-4D6C-8B5E-EADADDC1D0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F1-4D6C-8B5E-EADADDC1D0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0.3885653886892344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0.33901523415468215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9.4514912626126879E-2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0.98672222660625142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9.4514912626127767E-2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0.33901523415468127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0.16175307517511328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8.4131848220234833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7.9991032277510001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25E-4768-96CE-F42DE4EE12C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25E-4768-96CE-F42DE4EE12C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82-47B7-AC21-5518CB4CEF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82-47B7-AC21-5518CB4CEF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2.5543646925334507E-2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0.70053696152037226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0.19530446728910356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1.7625870783520128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7.5720211158598936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0.23870677671704588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0.34749685548203679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9.6879525239131681E-2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1.0114084455079677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9.6879525239131681E-2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0.16178273351984096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8.4340266525250822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5.9519263549269397E-2</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0.4077989878508177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0.11369130889308998</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1.1869210724505059</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0.11369130889308998</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9.4317686138717605E-2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7.9912619148680264</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7.7904069167883954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BA-4931-8441-8D3ED8CE90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BA-4931-8441-8D3ED8CE90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F5-4719-821B-0E3B340E19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F5-4719-821B-0E3B340E19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1B-496F-96EC-32684120D1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1B-496F-96EC-32684120D1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0.41835585412933529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0.13105312123464774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1.3681759205541795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0.13105312123464685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0.19825995347232528</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7.6189775899960299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2.7660039394744373E-2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0.44776428270990909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0.12483333429824039</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1.3032422307862532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0.12483333429824128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0.27869905229076508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7.9618362435807608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7.8668505153874007</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37-4E9D-9588-BA75F3EB11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37-4E9D-9588-BA75F3EB11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83D-48DC-91A1-4741004FEA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83D-48DC-91A1-4741004FEA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0.52865646502936858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0.6159147035849486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0.17171241445721463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1.7926531509306081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0.17171241445721641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0.61591470358494682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0.62663120647507142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7.3907143319682698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8.4570932075198613E-3</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0.24310358803507626</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6.7775462773894901E-2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0.70756617849359316</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6.7775462773894901E-2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0.24310358803507626</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0.30432019021033341</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8.3698934992738252</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4.846356453926326E-2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0.31112650941067521</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8.6739744678273389E-2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0.90555058060269822</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8.6739744678274278E-2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0.31112650941067521</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0.76230046081473901</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7.8399437149201061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7.7577682984645744</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7.173325742689407E-2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0.43008464159567961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0.11990438253788938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1.2517846764101819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0.11990438253788938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0.28950243734430714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8.754674869133952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6B-41C9-86D0-8E4A7C867D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6B-41C9-86D0-8E4A7C867D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256-43B9-8CA3-C9C780A0C8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256-43B9-8CA3-C9C780A0C8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0.11534755245553718</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0.36440452450757999</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0.10159325695282817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1.0606191332494914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0.10159325695282639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0.36440452450758087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0.7661389822152902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7.7019387208015848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0.78006730076936748</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0.6479149979288934</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0.18063385726927628</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1.8857917432591975</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0.18063385726927628</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0.34157113934743855</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7.813597876127564</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0.43218459215217742</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0.13855829319398971</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1.4465288468916313</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0.13855829319398971</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0.15924209779962695</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8.8480177287369557</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8.2533572835621989</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63E-41E9-8B07-713C6FD7F1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63E-41E9-8B07-713C6FD7F1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B3-4295-A46E-D7E3711601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B3-4295-A46E-D7E3711601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0.31473596625012679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0.33122514357444111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9.2343093615172123E-2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0.9640487454514437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9.2343093615170346E-2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0.33122514357444288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0.25111519655653858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7.6262760075620246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0.28048252898213555</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0.26169480956233571</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7.2958556337942682E-2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0.76167693710433326</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7.2958556337942682E-2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0.26169480956233571</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5.5772279146065529E-2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8.5072602358838072</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0.21168229930801719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0.13692155711726794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1.4294415553614748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0.13692155711726883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0.34008632347653922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8.4740314746348329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0.14885696751275912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0.27385053712065499</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7.6347482298588787E-2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0.79705684146842515</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7.6347482298588787E-2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0.27385053712065499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5.9513114622639307E-2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8.4407375288792306</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7.9737878272817753E-2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0.2811420154433808</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7.8380291940037594E-2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0.81827908460387633</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7.8380291940037594E-2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0.2811420154433808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0.17538706274148197</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8.4391553619237349</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8.1678085463398791</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E3-476C-A1C8-9BF58FFC95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E3-476C-A1C8-9BF58FFC95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E4-4E8E-93BD-627AC82991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E4-4E8E-93BD-627AC82991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0.28766364165169733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0.10212735324505751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1.0661950224721375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0.10212735324505928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0.36632027276931467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0.13012738634417786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8.1678085463398791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0.19830114746176442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0.43817700297750672</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0.12216047238839245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1.275337933127652</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0.12216047238839245</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0.43817700297750584</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0.25922401890703384</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8.0168153372401374</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0.93740182544158657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0.28421000252074968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7.9235623799323918E-2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0.82720862739486378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7.9235623799323918E-2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0.26491606005831336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9.435725004932074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0.37929157917948242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0.21777166613817212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2.273505178527869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0.21777166613817123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0.78112448434596171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0.12481408875347988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5.5325164560504474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0.23796023939495736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0.20893835128582294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2.181286629547118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0.2089383512858225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0.74944029589543693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0.94657947026884948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3.952050366321203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0.22513987581208905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0.15891683275731516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1.6590691003841025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0.15891683275731516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0.50321089379501949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7.7216831130315358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0.37068965517241381</c:v>
                </c:pt>
                <c:pt idx="1">
                  <c:v>8.1896551724137942E-2</c:v>
                </c:pt>
                <c:pt idx="2">
                  <c:v>0.29310344827586199</c:v>
                </c:pt>
                <c:pt idx="3">
                  <c:v>0.125</c:v>
                </c:pt>
                <c:pt idx="4">
                  <c:v>3.4482758620689648E-2</c:v>
                </c:pt>
                <c:pt idx="5">
                  <c:v>9.4827586206896547E-2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5.7538749102508628</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0C-4FE0-BCA6-BD6FF9D2C5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0C-4FE0-BCA6-BD6FF9D2C5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D4-43E6-8B3D-C49EA46BCC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D4-43E6-8B3D-C49EA46BCC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0.74288841765715752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0.66655610768402251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0.18583085929826471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1.9400477042629998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0.18583085929826471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0.66655610768402163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0.22263456765775125</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6.8217429102106344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0.69870519672885134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0.53474605202309267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0.14908320126130015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1.5564073881127696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0.14908320126130192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0.53474605202309178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0.28976854700476018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7.5701100038042037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0.71790220578435537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0.52362608547563738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0.14598303772658916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1.5240421223486784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0.14598303772658916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0.52362608547563561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0.29304478901551434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8.0556852104513919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0.22506679691495224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0.67779562150907591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0.18896435172017378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1.9727609188625799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0.18896435172017334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0.67779562150907591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1.6937986622353325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4.2387884082223843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0.34921800800794212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0.5753953897767099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0.16041593271118115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1.6747194903943416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0.16041593271118071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0.5753953897767099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1.2042226904154676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2.0830480185657021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0.10295929004981108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0.11958575912675329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1.2484582933776087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0.11958575912675329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0.42894177231365838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0.36389396185388989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7.1245878688862314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9.2670795704079527</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0.71982758620689646</c:v>
                </c:pt>
                <c:pt idx="1">
                  <c:v>0.28017241379310343</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77-4342-B99F-26BC55B98D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77-4342-B99F-26BC55B98D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15-4F03-86E9-762FE365F0C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15-4F03-86E9-762FE365F0C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0.22650511245866056</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0.12380310531669991</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3.4515380145165864E-2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0.36033565289023528</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3.4515380145165864E-2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4.2432100516478499E-2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9.6634898345337898</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0.30173291975356431</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8.9751636013591707E-2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0.93699429717721827</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8.9751636013591707E-2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0.26404198131243106</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8.4774928945995729</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1.4170298499804446E-2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0.14436056976921563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4.0246647536111624E-2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0.37744583870508208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9.6602559820904936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7.0761705173150418</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86-4D6A-8956-62BB612B85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86-4D6A-8956-62BB612B85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6F-45AC-B66A-50B789DDCAD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6F-45AC-B66A-50B789DDCAD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9.7291003783884333E-2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0.80152348581061594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0.22345875523285419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2.3328775786972491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0.22345875523285397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0.80152348581061617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0.31068103380113143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3.7564315257176619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0.40393445881421997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0.16088603823261671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1.6796273250837253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0.16088603823261671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7.7709527052862271E-2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9.0670401092703301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0.375</c:v>
                </c:pt>
                <c:pt idx="1">
                  <c:v>0.30172413793103448</c:v>
                </c:pt>
                <c:pt idx="2">
                  <c:v>0.32327586206896564</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1.2152764180481261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0.30792227448296838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8.5846427936973946E-2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0.89622448105345764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8.5846427936973058E-2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0.30792227448296927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0.55968939867122103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9.609217381962722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0.79492580747245123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0.28141157169593933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2.937896728688516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0.28141157169593889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1.0093942555892781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0.2511586508202388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5.1871638057382272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8.7802350382233385E-2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0.3416871277666278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9.5259816588655788E-2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0.99449891788270062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9.5259816588656676E-2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0.3416871277666278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0.12823792510364029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7.7353222770971204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0.54439197133226092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0.57316011156311664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0.15979275385734493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1.668213591916059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0.15979275385734493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0.57316011156311664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0.23385862232816734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7.1018480041041956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0.22499610691760896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0.13341775014487478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1.3928623095965875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0.13341775014487567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0.47855569612251969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0.18427280309286331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7.6551820533090531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8.8498041546536665</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A8C-411D-A547-DBAB86FB75A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A8C-411D-A547-DBAB86FB75A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11-4794-906B-E8E500AF87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11-4794-906B-E8E500AF87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0.18912075568888653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0.32878739395119982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9.1663467246110741E-2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0.95695354295368062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9.1663467246110741E-2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0.32878739395120071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0.30927827758775628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8.8511324848940642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0.19895616003496386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0.27518548647345753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7.671965619736909E-2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0.80094228396510303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7.671965619736909E-2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0.12651320389344889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9.24330064718073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0.40517241379310343</c:v>
                </c:pt>
                <c:pt idx="1">
                  <c:v>0.58620689655172409</c:v>
                </c:pt>
                <c:pt idx="2">
                  <c:v>8.6206896551724137E-3</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0.18678640078526509</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0.39529684726054537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0.11020580556909998</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1.1505329141680667</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0.11020580556909998</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0.39529684726054448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0.18287101885106516</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8.4549793318862072</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8.4977112898890592</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D7-4C97-A3BA-E44CFEAB54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D7-4C97-A3BA-E44CFEAB54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B2B-4947-A370-3CCFDA3C47A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B2B-4947-A370-3CCFDA3C47A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6.4324493125859306E-2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0.33050911202162325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9.2143469371674058E-2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0.96196469678065455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9.2143469371674058E-2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0.33050911202162325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0.25500336615139219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8.5900069795873808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0.1833753637573583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0.23373602690269735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6.5163856767000539E-2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0.6803013837375147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6.5163856767000539E-2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0.23373602690269735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4.9844003855318064E-2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9.015847897943372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0.20353966945800828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7.9813256302793789E-2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0.83323902846223774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7.9813256302793789E-2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0.28628191067765307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0.17316747091511964</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8.5732512971795831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1.6401033247357288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0.42601844735370697</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0.11877075798423409</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1.2399497975255898</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0.1187707579842332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0.42601844735370875</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0.1169822277336845</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7.8117389848459009</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8.4333550904828414</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64-47B9-8E09-EFB24CD5C47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64-47B9-8E09-EFB24CD5C47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c:v>
                </c:pt>
                <c:pt idx="2">
                  <c:v>2</c:v>
                </c:pt>
                <c:pt idx="3">
                  <c:v>69</c:v>
                </c:pt>
                <c:pt idx="4">
                  <c:v>3</c:v>
                </c:pt>
                <c:pt idx="5">
                  <c:v>4</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07-442D-9917-DAC8586E58C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07-442D-9917-DAC8586E58C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0.30688487788664531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0.27746687941517312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7.7355691492625667E-2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0.80758240186076691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7.7355691492625667E-2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0.27746687941517223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8.8308053512696105E-2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8.8694615289198353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0.62172269909528666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0.31602241775023998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8.8104687318958597E-2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0.919800387370592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8.810468731895682E-2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0.31602241775024176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0.45234153570971891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7.896838155058032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0.70520281220746028</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0.35232005413571521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9.822419696300777E-2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1.0254466267914388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9.822419696300777E-2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0.35232005413571699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0.17648849709804537</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8.4935687638258592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0.68685786279332017</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0.32699825223236356</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9.1164667911463049E-2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0.95174614894106124</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9.1164667911462161E-2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0.32699825223236267</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0.13215649419553621</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8.4253219526242376</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0.36491818444292434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0.26470154560220216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7.3796811865918244E-2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0.77042820542851587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7.3796811865918244E-2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0.26470154560220216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0.22831552926081677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8.6283609305350399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0.68587434647823997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0.38833191800841771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0.10826403536708185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1.1302611098140547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0.10826403536708185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0.3883319180084186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0.25627338584047266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8.2865792119340433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0.53561158578789581</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0.22410768357047672</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2.3396522981189349</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0.16656935285775631</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6.7340590796649362</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7.661523336890772</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B14-405E-8A54-454CBEB516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B14-405E-8A54-454CBEB516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4.6218276468785833</c:v>
                </c:pt>
                <c:pt idx="1">
                  <c:v>2.0830480185657021</c:v>
                </c:pt>
                <c:pt idx="2">
                  <c:v>5.621607338680028</c:v>
                </c:pt>
                <c:pt idx="3">
                  <c:v>4.2387884082223843</c:v>
                </c:pt>
                <c:pt idx="4">
                  <c:v>5.3373890115639346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5.8631339540930876</c:v>
                </c:pt>
                <c:pt idx="1">
                  <c:v>3.2685773566332479</c:v>
                </c:pt>
                <c:pt idx="2">
                  <c:v>6.4598193756752407</c:v>
                </c:pt>
                <c:pt idx="3">
                  <c:v>5.0366359906505567</c:v>
                </c:pt>
                <c:pt idx="4">
                  <c:v>6.1263293792393192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D5-413B-B334-D165E15D09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D5-413B-B334-D165E15D09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0.50940050273562232</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0.38213016294879409</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0.10653503242404216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1.1122105653405692</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0.10653503242404305</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0.38213016294879409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0.35787005542296413</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8.467503355678474</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0.22784700120531731</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0.29311625083068371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8.1718619240337631E-2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0.85313074616040652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8.1718619240337631E-2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0.12889762297144891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9.1241146328540506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0.79115084731763474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0.62834629709736678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0.17517824978334584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1.8288359781166053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0.17517824978334673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0.59168572998018831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6.7237640613954994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9.0077601518721018E-2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0.89689796116420872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0.25004844589169473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2.6104701621602135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0.25004844589169473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0.89689796116420784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5.0898793062200909E-2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6.330711297635065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8.6379608394265848</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80C-4A94-8A50-82B1610190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80C-4A94-8A50-82B1610190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A9-41A7-A5D0-014C6DF70E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A9-41A7-A5D0-014C6DF70E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0.20333342468978977</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7.1621864240805522E-2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0.74772206198750979</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7.1621864240805522E-2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0.12458800698566463</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9.1264499695714605</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0.28923638949101615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0.11355271829063529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1.1854742062995394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0.11355271829063618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0.40730187766749104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0.58820847253394426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8.2145936939119739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9.609217381962722</c:v>
                </c:pt>
                <c:pt idx="1">
                  <c:v>7.1018480041041956</c:v>
                </c:pt>
                <c:pt idx="2">
                  <c:v>3.7564315257176619</c:v>
                </c:pt>
                <c:pt idx="3">
                  <c:v>9.0670401092703301</c:v>
                </c:pt>
                <c:pt idx="4">
                  <c:v>8.8694615289198353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8.3860240915862114</c:v>
                </c:pt>
                <c:pt idx="1">
                  <c:v>6.5297339648749544</c:v>
                </c:pt>
                <c:pt idx="2">
                  <c:v>3.2042575743585351</c:v>
                </c:pt>
                <c:pt idx="3">
                  <c:v>8.6864883996386659</c:v>
                </c:pt>
                <c:pt idx="4">
                  <c:v>8.5167053051106389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0.60388721421675484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0.30451517422368468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8.4896553857959134E-2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0.8863079309535955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8.4896553857959134E-2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0.30451517422368468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0.28062549467010456</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8.5188087578230949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0.31470812739025522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9.5422522881595917E-2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0.99619754840768326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9.5422522881596805E-2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0.34227073844209599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0.24879674208772684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8.4480969908011865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7.3227627258216188E-2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0.36594918243904662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0.10202389603544493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1.0651149439385916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0.10202389603544404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0.36594918243904573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0.28655064632528138</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8.0439210435601307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0.34096751291360583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0.22901643814533656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6.3848070707575033E-2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0.6665647646769024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6.3848070707575033E-2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0.22901643814533656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3.6127313634620961E-2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9.3383333082431239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0.21560706714393874</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0.29518544839248584</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8.2295496050158512E-2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0.85915325789372332</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8.22954960501594E-2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0.29518544839248584</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0.19600395310292917</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8.7755221120751248</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7.7044522807672022</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3E-480B-A150-29D113CD5D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3E-480B-A150-29D113CD5D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D8-4D68-898D-430C7CF854D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D8-4D68-898D-430C7CF854D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0.22255446970373427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6.7933992447738234E-2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0.70922120571008307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6.7933992447738234E-2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0.15329127053846037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9.0834627441485321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2.4754949399341086E-2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0.30616547275194961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8.5356644749140287E-2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0.89111121432944174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8.5356644749140287E-2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7.5724166027544726E-2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8.7181952442745967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7.5720211158598936</c:v>
                </c:pt>
                <c:pt idx="1">
                  <c:v>5.5325164560504474</c:v>
                </c:pt>
                <c:pt idx="2">
                  <c:v>3.952050366321203</c:v>
                </c:pt>
                <c:pt idx="3">
                  <c:v>6.4602318621147097</c:v>
                </c:pt>
                <c:pt idx="4">
                  <c:v>8.3698934992738252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9.0298554076301869</c:v>
                </c:pt>
                <c:pt idx="1">
                  <c:v>6.5441704220939876</c:v>
                </c:pt>
                <c:pt idx="2">
                  <c:v>4.9198767003185759</c:v>
                </c:pt>
                <c:pt idx="3">
                  <c:v>7.0770804895995223</c:v>
                </c:pt>
                <c:pt idx="4">
                  <c:v>8.8694041142519335</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0.98636121800888299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0.32452875386254165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3.3880339695778146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0.32452875386254121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0.8900068470504845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5.3116988538784771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0.36596221246685179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0.17662423002902816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1.843931805938948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1.7740358192082084E-2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7.8744489058758314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6.32830980784993E-2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0.54749393791802881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0.15263721653890894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1.5935108014332338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0.15263721653890983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0.42852980727649737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8.9370043326527977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5.8899281456889057</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8FD-4679-9C08-42323B91CB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8FD-4679-9C08-42323B91CB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90-456C-966E-1163DC9E54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90-456C-966E-1163DC9E54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0.284790638312725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0.24966633503516888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2.6064809792399117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0.24966633503516888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0.89552736896982488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0.32462883691016131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5.13701433974569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0.50302921908813758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0.57912585513868908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0.16145595856317829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1.6855772121643611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0.16145595856317829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0.57912585513868819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0.18412064276067674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6.6428419516321222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4.979608329221259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2D-4E15-B90A-77B4FDF4A5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12D-4E15-B90A-77B4FDF4A5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625812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RF4 | Barking, Havering and Redbridge University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628537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RF4 | Barking, Havering and Redbridge University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62292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RF4 | Barking, Havering and Redbridge University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Barking, Havering and Redbridge University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21467769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24676050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3047644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70448868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Barking, Havering and Redbridge University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room temperature</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communicating in ways children and young people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Young people having enough choice of hospital food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09027619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34324645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3782865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p37. Did staff caring for and treating your child communicate with them in a way that your child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419058290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p67. To what extent did you understand the information you were given about caring for your child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Barking, Havering and Redbridge University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accommodating children and young people's individual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communicating with children in ways they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understanding information about care at home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655115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8164678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6D6A15B-0792-E489-E1BB-9909F2C37F91}"/>
              </a:ext>
            </a:extLst>
          </p:cNvPr>
          <p:cNvGraphicFramePr/>
          <p:nvPr>
            <p:extLst>
              <p:ext uri="{D42A27DB-BD31-4B8C-83A1-F6EECF244321}">
                <p14:modId xmlns:p14="http://schemas.microsoft.com/office/powerpoint/2010/main" val="20636931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3FF75A7-342A-62B8-DE73-8BD4454813D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22752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697349402"/>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1120430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709203589"/>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629733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4032232306"/>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022365213"/>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9781034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345645630"/>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978857365"/>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8841476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CA1CE42-33BF-F334-16E9-92B61BD6951B}"/>
              </a:ext>
            </a:extLst>
          </p:cNvPr>
          <p:cNvGraphicFramePr/>
          <p:nvPr>
            <p:extLst>
              <p:ext uri="{D42A27DB-BD31-4B8C-83A1-F6EECF244321}">
                <p14:modId xmlns:p14="http://schemas.microsoft.com/office/powerpoint/2010/main" val="25358856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96052F0-A602-BE13-0F9D-908FEA7FFE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817173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427225249"/>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034595870"/>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511552159"/>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0267779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219150449"/>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303587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105929580"/>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7484055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454485970"/>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309154040"/>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4501045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5824EAF-E902-A68F-7DE5-9B644F7985A4}"/>
              </a:ext>
            </a:extLst>
          </p:cNvPr>
          <p:cNvGraphicFramePr/>
          <p:nvPr>
            <p:extLst>
              <p:ext uri="{D42A27DB-BD31-4B8C-83A1-F6EECF244321}">
                <p14:modId xmlns:p14="http://schemas.microsoft.com/office/powerpoint/2010/main" val="9264477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06F389E6-43F1-4ED7-4E97-C3C7BA85F17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955871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30161348"/>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216701200"/>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405406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233959065"/>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9943489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5400053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274C66A-FF77-0017-65A3-2A722946953A}"/>
              </a:ext>
            </a:extLst>
          </p:cNvPr>
          <p:cNvGraphicFramePr/>
          <p:nvPr>
            <p:extLst>
              <p:ext uri="{D42A27DB-BD31-4B8C-83A1-F6EECF244321}">
                <p14:modId xmlns:p14="http://schemas.microsoft.com/office/powerpoint/2010/main" val="35777999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47CC4D8-C622-116E-3A50-7A60F8BAEBC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583323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4107368446"/>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30552520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058409817"/>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1922696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812094895"/>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062140163"/>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4349931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205045337"/>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2499652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33034515"/>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157784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5066136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C3C0296-DA66-D0F1-CABF-DF7F8835C8F7}"/>
              </a:ext>
            </a:extLst>
          </p:cNvPr>
          <p:cNvGraphicFramePr/>
          <p:nvPr>
            <p:extLst>
              <p:ext uri="{D42A27DB-BD31-4B8C-83A1-F6EECF244321}">
                <p14:modId xmlns:p14="http://schemas.microsoft.com/office/powerpoint/2010/main" val="14179511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E2ACC32-1563-55ED-9525-75FCE202A0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985136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830643398"/>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466973447"/>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639339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011365258"/>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41508484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5105975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F91F020-0701-1AEC-4B64-D141559D4AE4}"/>
              </a:ext>
            </a:extLst>
          </p:cNvPr>
          <p:cNvGraphicFramePr/>
          <p:nvPr>
            <p:extLst>
              <p:ext uri="{D42A27DB-BD31-4B8C-83A1-F6EECF244321}">
                <p14:modId xmlns:p14="http://schemas.microsoft.com/office/powerpoint/2010/main" val="31721255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CDD72A0E-3471-6E61-C842-AD4A6A586E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61509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523913503"/>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2689580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887957408"/>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23863384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87035695"/>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9494988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4377931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F200080-B2CA-3CC1-D0FF-6FC26052449A}"/>
              </a:ext>
            </a:extLst>
          </p:cNvPr>
          <p:cNvGraphicFramePr/>
          <p:nvPr>
            <p:extLst>
              <p:ext uri="{D42A27DB-BD31-4B8C-83A1-F6EECF244321}">
                <p14:modId xmlns:p14="http://schemas.microsoft.com/office/powerpoint/2010/main" val="31253089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9AA7C49-5558-7A13-1258-92CDB40E20A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99678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29829390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7551380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230680127"/>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983577327"/>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4286432200"/>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662197146"/>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5827521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748435672"/>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756746644"/>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6787408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3870789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1735784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2A2FB6A-A996-81BD-56F6-A0DA2D06465A}"/>
              </a:ext>
            </a:extLst>
          </p:cNvPr>
          <p:cNvGraphicFramePr/>
          <p:nvPr>
            <p:extLst>
              <p:ext uri="{D42A27DB-BD31-4B8C-83A1-F6EECF244321}">
                <p14:modId xmlns:p14="http://schemas.microsoft.com/office/powerpoint/2010/main" val="39604474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7B4C341-BB58-7B16-5853-20178706AA2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9860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869531162"/>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209512759"/>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72793579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207773773"/>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6366367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5211036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766885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8A4F221-4D9B-6AB9-884D-D2757BC6CBDF}"/>
              </a:ext>
            </a:extLst>
          </p:cNvPr>
          <p:cNvGraphicFramePr/>
          <p:nvPr>
            <p:extLst>
              <p:ext uri="{D42A27DB-BD31-4B8C-83A1-F6EECF244321}">
                <p14:modId xmlns:p14="http://schemas.microsoft.com/office/powerpoint/2010/main" val="30138437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423EBA0-B5F5-E1F0-8F9E-28452271216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15736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858818458"/>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595630496"/>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583971854"/>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9164743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14329346"/>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424023648"/>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4178249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035166615"/>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883795990"/>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9723862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8356791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1DD66ED-3BE0-C006-5D54-4980BC2FEB3F}"/>
              </a:ext>
            </a:extLst>
          </p:cNvPr>
          <p:cNvGraphicFramePr/>
          <p:nvPr>
            <p:extLst>
              <p:ext uri="{D42A27DB-BD31-4B8C-83A1-F6EECF244321}">
                <p14:modId xmlns:p14="http://schemas.microsoft.com/office/powerpoint/2010/main" val="32896520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7E8D68E-F57E-9AFB-24DE-33D6435CF5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642785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4034215337"/>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2372268"/>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6639629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518873060"/>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527815871"/>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7836992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990512418"/>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111034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6662802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423D51D-4334-5D77-AB95-A277F03FC016}"/>
              </a:ext>
            </a:extLst>
          </p:cNvPr>
          <p:cNvGraphicFramePr/>
          <p:nvPr>
            <p:extLst>
              <p:ext uri="{D42A27DB-BD31-4B8C-83A1-F6EECF244321}">
                <p14:modId xmlns:p14="http://schemas.microsoft.com/office/powerpoint/2010/main" val="9920339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9751606-2AC4-707A-34A3-5A2BDCF0100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344235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577397387"/>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691702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91474187"/>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9587300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1535426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3BCA5E1-FB34-AF4B-9C78-305A051DC054}"/>
              </a:ext>
            </a:extLst>
          </p:cNvPr>
          <p:cNvGraphicFramePr/>
          <p:nvPr>
            <p:extLst>
              <p:ext uri="{D42A27DB-BD31-4B8C-83A1-F6EECF244321}">
                <p14:modId xmlns:p14="http://schemas.microsoft.com/office/powerpoint/2010/main" val="37431559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9476E0E-C31F-0221-8D1E-448BC84E08D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828662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42458873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9300260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584344561"/>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2567372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6116089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EAD71A5-B39F-5BEA-EED7-6AD5CD3E81E1}"/>
              </a:ext>
            </a:extLst>
          </p:cNvPr>
          <p:cNvGraphicFramePr/>
          <p:nvPr>
            <p:extLst>
              <p:ext uri="{D42A27DB-BD31-4B8C-83A1-F6EECF244321}">
                <p14:modId xmlns:p14="http://schemas.microsoft.com/office/powerpoint/2010/main" val="17882495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139B415-A090-5956-2646-B7B16A81BEB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15495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2839534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862111978"/>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799108695"/>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575958945"/>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6577878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0069110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60DF6D1-AF6C-DF4A-49E4-805EB2A35370}"/>
              </a:ext>
            </a:extLst>
          </p:cNvPr>
          <p:cNvGraphicFramePr/>
          <p:nvPr>
            <p:extLst>
              <p:ext uri="{D42A27DB-BD31-4B8C-83A1-F6EECF244321}">
                <p14:modId xmlns:p14="http://schemas.microsoft.com/office/powerpoint/2010/main" val="29609362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B964E5C-7081-B2B2-A18F-9763C518165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427254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68195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99087646"/>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8932514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35833137"/>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589185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5653409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0864781-3A41-4C96-CBF2-6E5C67DD219B}"/>
              </a:ext>
            </a:extLst>
          </p:cNvPr>
          <p:cNvGraphicFramePr/>
          <p:nvPr>
            <p:extLst>
              <p:ext uri="{D42A27DB-BD31-4B8C-83A1-F6EECF244321}">
                <p14:modId xmlns:p14="http://schemas.microsoft.com/office/powerpoint/2010/main" val="3388527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8CD393E-3470-A678-AB7E-545A59E2B37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468291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238639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67436351"/>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6300060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0987224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115AD89-531D-5611-DE3A-53197213F5FF}"/>
              </a:ext>
            </a:extLst>
          </p:cNvPr>
          <p:cNvGraphicFramePr/>
          <p:nvPr>
            <p:extLst>
              <p:ext uri="{D42A27DB-BD31-4B8C-83A1-F6EECF244321}">
                <p14:modId xmlns:p14="http://schemas.microsoft.com/office/powerpoint/2010/main" val="17745610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46AC2E0-288D-F40F-5CEE-F540267E900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40554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41893074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4132752094"/>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701793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8955627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4505A79-F5A7-A480-EEAB-0DBAA190D5AC}"/>
              </a:ext>
            </a:extLst>
          </p:cNvPr>
          <p:cNvGraphicFramePr/>
          <p:nvPr>
            <p:extLst>
              <p:ext uri="{D42A27DB-BD31-4B8C-83A1-F6EECF244321}">
                <p14:modId xmlns:p14="http://schemas.microsoft.com/office/powerpoint/2010/main" val="18006196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755CF6A-D692-7195-A37B-1E2DCD8E1E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836392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063255338"/>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9740698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105456054"/>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608562463"/>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2248127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745037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4A16ED5-B9B0-BC42-10A4-A0D417742458}"/>
              </a:ext>
            </a:extLst>
          </p:cNvPr>
          <p:cNvGraphicFramePr/>
          <p:nvPr>
            <p:extLst>
              <p:ext uri="{D42A27DB-BD31-4B8C-83A1-F6EECF244321}">
                <p14:modId xmlns:p14="http://schemas.microsoft.com/office/powerpoint/2010/main" val="29570444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3FE6B44-4B17-5A7C-2582-2DD65A14FAD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81321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4058660974"/>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9762615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908291006"/>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877135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3234396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63F676F-7257-9ED7-6F51-7646C359A673}"/>
              </a:ext>
            </a:extLst>
          </p:cNvPr>
          <p:cNvGraphicFramePr/>
          <p:nvPr>
            <p:extLst>
              <p:ext uri="{D42A27DB-BD31-4B8C-83A1-F6EECF244321}">
                <p14:modId xmlns:p14="http://schemas.microsoft.com/office/powerpoint/2010/main" val="12239362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81E0923-3674-7441-4485-C8E1E93B82F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872682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589895817"/>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60293097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843836268"/>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830063922"/>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8366179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1680172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43E9541-905E-F6C7-A528-3867B808ECA7}"/>
              </a:ext>
            </a:extLst>
          </p:cNvPr>
          <p:cNvGraphicFramePr/>
          <p:nvPr>
            <p:extLst>
              <p:ext uri="{D42A27DB-BD31-4B8C-83A1-F6EECF244321}">
                <p14:modId xmlns:p14="http://schemas.microsoft.com/office/powerpoint/2010/main" val="16313709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FC12D3D-CD3A-2FF7-99BE-5694CF7C751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65012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669309829"/>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4251265632"/>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203686079"/>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4188531452"/>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51798933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4030479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5868562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7E05977-86AE-6244-BC45-A9D3E05172C3}"/>
              </a:ext>
            </a:extLst>
          </p:cNvPr>
          <p:cNvGraphicFramePr/>
          <p:nvPr>
            <p:extLst>
              <p:ext uri="{D42A27DB-BD31-4B8C-83A1-F6EECF244321}">
                <p14:modId xmlns:p14="http://schemas.microsoft.com/office/powerpoint/2010/main" val="8856100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64F58F9-9D46-236D-C017-E62204C4965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61667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67592419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71669434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814559821"/>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672546308"/>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238869286"/>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74573829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98037632"/>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958566460"/>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578538440"/>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929348039"/>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3563518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158653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710FDC2-45DC-59AB-653F-DF7C02B7F8B6}"/>
              </a:ext>
            </a:extLst>
          </p:cNvPr>
          <p:cNvGraphicFramePr/>
          <p:nvPr>
            <p:extLst>
              <p:ext uri="{D42A27DB-BD31-4B8C-83A1-F6EECF244321}">
                <p14:modId xmlns:p14="http://schemas.microsoft.com/office/powerpoint/2010/main" val="26271384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93FDB3F-6F4D-B795-6FDC-56E7D6CF290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14184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396302037"/>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123625322"/>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55318667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63069730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4469574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c3_3. If you stayed overnight, did anything stop you from sleeping?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6297282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31981098"/>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 Were you involved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913410649"/>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c22. Before the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p31. When you were waiting, was your child able to get help from staff if they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21504556"/>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Were you able to talk to staff without your parent or carer being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45689457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11827</Words>
  <Application>Microsoft Office PowerPoint</Application>
  <PresentationFormat>Widescreen</PresentationFormat>
  <Paragraphs>1597</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Barking, Havering and Redbridge University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